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7" r:id="rId2"/>
    <p:sldId id="267" r:id="rId3"/>
    <p:sldId id="260" r:id="rId4"/>
    <p:sldId id="274" r:id="rId5"/>
    <p:sldId id="275" r:id="rId6"/>
    <p:sldId id="276" r:id="rId7"/>
  </p:sldIdLst>
  <p:sldSz cx="9144000" cy="6858000" type="screen4x3"/>
  <p:notesSz cx="6858000" cy="9144000"/>
  <p:embeddedFontLst>
    <p:embeddedFont>
      <p:font typeface="나눔고딕" panose="020B0600000101010101" charset="-127"/>
      <p:regular r:id="rId9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나눔고딕 ExtraBold" panose="020B0600000101010101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D9C2"/>
    <a:srgbClr val="BFBF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339" y="39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3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87816" y="6140323"/>
            <a:ext cx="1198173" cy="570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알코올이(가) 표시된 사진&#10;&#10;높은 신뢰도로 생성된 설명">
            <a:extLst>
              <a:ext uri="{FF2B5EF4-FFF2-40B4-BE49-F238E27FC236}">
                <a16:creationId xmlns:a16="http://schemas.microsoft.com/office/drawing/2014/main" id="{75FDF8DD-FDBB-4A0D-A986-4260BF67C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862">
            <a:off x="6356007" y="1733011"/>
            <a:ext cx="1606333" cy="496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20ECA-9AB4-4EEB-B2F1-EFAC3E460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>
          <a:xfrm>
            <a:off x="2483768" y="836712"/>
            <a:ext cx="4104456" cy="40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68344" y="6057035"/>
            <a:ext cx="1391435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76672"/>
            <a:ext cx="3272805" cy="11028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96952"/>
            <a:ext cx="1512168" cy="2471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9858">
            <a:off x="2197883" y="2654964"/>
            <a:ext cx="747642" cy="783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938268" y="3079328"/>
            <a:ext cx="382513" cy="32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668236" y="2607591"/>
            <a:ext cx="532587" cy="453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67118">
            <a:off x="4231642" y="4253150"/>
            <a:ext cx="736476" cy="957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944" y="3010929"/>
            <a:ext cx="936104" cy="10637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2924944"/>
            <a:ext cx="1512168" cy="2614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5872369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</a:t>
            </a:r>
            <a:r>
              <a:rPr lang="ko-KR" altLang="en-US" b="1" dirty="0" smtClean="0"/>
              <a:t>대 </a:t>
            </a:r>
            <a:r>
              <a:rPr lang="ko-KR" altLang="en-US" b="1" dirty="0" err="1" smtClean="0"/>
              <a:t>술마시는</a:t>
            </a:r>
            <a:r>
              <a:rPr lang="ko-KR" altLang="en-US" b="1" dirty="0" smtClean="0"/>
              <a:t> 여성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6307" y="58723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약물 범죄</a:t>
            </a:r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6300192" y="58758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믿을 수 없는 남자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5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32446"/>
            <a:ext cx="4211960" cy="56369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86" y="3849633"/>
            <a:ext cx="2036052" cy="20276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49730"/>
            <a:ext cx="1512168" cy="24715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887168" y="3236728"/>
            <a:ext cx="382513" cy="3259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572076" y="2751607"/>
            <a:ext cx="532587" cy="453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835225"/>
            <a:ext cx="2077368" cy="1373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4577206"/>
            <a:ext cx="1939514" cy="1228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40" y="3573016"/>
            <a:ext cx="792088" cy="79922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1895756">
            <a:off x="3662131" y="4639834"/>
            <a:ext cx="236782" cy="2584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3112623">
            <a:off x="3842302" y="4882784"/>
            <a:ext cx="265937" cy="2099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3628981">
            <a:off x="3438183" y="4839700"/>
            <a:ext cx="277830" cy="308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82" y="2731744"/>
            <a:ext cx="634304" cy="6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27" y="3436980"/>
            <a:ext cx="9525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87" y="3479843"/>
            <a:ext cx="9429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7" y="2978502"/>
            <a:ext cx="1663331" cy="19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5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</a:t>
            </a:r>
            <a:r>
              <a:rPr lang="ko-KR" altLang="en-US" sz="5400" b="1" dirty="0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막대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EC6A8-8C6C-42D4-A11E-C4831D1B1761}"/>
              </a:ext>
            </a:extLst>
          </p:cNvPr>
          <p:cNvSpPr/>
          <p:nvPr/>
        </p:nvSpPr>
        <p:spPr>
          <a:xfrm>
            <a:off x="7750635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85707"/>
            <a:ext cx="4738468" cy="13292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968673"/>
            <a:ext cx="2232248" cy="1840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72" y="2537065"/>
            <a:ext cx="3672435" cy="24484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852936"/>
            <a:ext cx="3121089" cy="1224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95" y="4536045"/>
            <a:ext cx="592204" cy="5851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4293096"/>
            <a:ext cx="1426281" cy="23311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74394">
            <a:off x="1522695" y="5321155"/>
            <a:ext cx="301971" cy="2572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595" y="4500879"/>
            <a:ext cx="515904" cy="5392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504" y="3779422"/>
            <a:ext cx="598970" cy="5819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1988" y="3665556"/>
            <a:ext cx="617308" cy="6275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7569" y="3515232"/>
            <a:ext cx="646470" cy="6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99" y="488958"/>
            <a:ext cx="4211960" cy="56369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13" y="2850241"/>
            <a:ext cx="2966758" cy="348461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63" y="4995668"/>
            <a:ext cx="637417" cy="6374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06865">
            <a:off x="1612609" y="4346844"/>
            <a:ext cx="744487" cy="744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53" y="4597920"/>
            <a:ext cx="864096" cy="864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2" y="4785609"/>
            <a:ext cx="757572" cy="757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1033">
            <a:off x="1938955" y="4988627"/>
            <a:ext cx="651498" cy="65149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956307" y="1730428"/>
            <a:ext cx="3221430" cy="3069372"/>
            <a:chOff x="5148064" y="810663"/>
            <a:chExt cx="6136572" cy="613656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810663"/>
              <a:ext cx="6136572" cy="613656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6679">
              <a:off x="7255500" y="1650857"/>
              <a:ext cx="1969714" cy="1969714"/>
            </a:xfrm>
            <a:prstGeom prst="rect">
              <a:avLst/>
            </a:prstGeom>
            <a:noFill/>
            <a:effectLst>
              <a:innerShdw blurRad="63500" dist="50800" dir="2700000">
                <a:schemeClr val="bg1">
                  <a:alpha val="50000"/>
                </a:schemeClr>
              </a:innerShdw>
            </a:effectLst>
          </p:spPr>
        </p:pic>
      </p:grpSp>
      <p:cxnSp>
        <p:nvCxnSpPr>
          <p:cNvPr id="11" name="직선 연결선 10"/>
          <p:cNvCxnSpPr/>
          <p:nvPr/>
        </p:nvCxnSpPr>
        <p:spPr>
          <a:xfrm flipH="1" flipV="1">
            <a:off x="5306080" y="1965865"/>
            <a:ext cx="216024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5796136" y="1566501"/>
            <a:ext cx="80748" cy="27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6582261" y="1408103"/>
            <a:ext cx="0" cy="287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601906" y="1965865"/>
            <a:ext cx="236041" cy="188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208810" y="1576375"/>
            <a:ext cx="73457" cy="308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78" y="1695404"/>
            <a:ext cx="3221430" cy="30693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334">
            <a:off x="6030724" y="2084980"/>
            <a:ext cx="1067697" cy="106238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170590" y="539806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디자인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" y="1950829"/>
            <a:ext cx="9077534" cy="49345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793">
            <a:off x="1695777" y="3001068"/>
            <a:ext cx="460163" cy="3579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39732">
            <a:off x="305680" y="3001621"/>
            <a:ext cx="1462398" cy="1175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440756"/>
            <a:ext cx="2600896" cy="21208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39732">
            <a:off x="6653663" y="4474148"/>
            <a:ext cx="544808" cy="4377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4940">
            <a:off x="8459027" y="4602315"/>
            <a:ext cx="529021" cy="42508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170590" y="539806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디자인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3703">
            <a:off x="6117839" y="4799998"/>
            <a:ext cx="549980" cy="4419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4245">
            <a:off x="7418808" y="4722622"/>
            <a:ext cx="549980" cy="4419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2193" y="5281273"/>
            <a:ext cx="549980" cy="4419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1296">
            <a:off x="7905381" y="5091299"/>
            <a:ext cx="549980" cy="4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7343</TotalTime>
  <Words>24</Words>
  <Application>Microsoft Office PowerPoint</Application>
  <PresentationFormat>화면 슬라이드 쇼(4:3)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나눔고딕</vt:lpstr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김세준</cp:lastModifiedBy>
  <cp:revision>302</cp:revision>
  <dcterms:created xsi:type="dcterms:W3CDTF">2006-10-05T04:04:58Z</dcterms:created>
  <dcterms:modified xsi:type="dcterms:W3CDTF">2017-08-13T04:01:12Z</dcterms:modified>
</cp:coreProperties>
</file>